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23039388" cy="12960350"/>
  <p:notesSz cx="6858000" cy="9144000"/>
  <p:defaultTextStyle>
    <a:defPPr>
      <a:defRPr lang="zh-CN"/>
    </a:defPPr>
    <a:lvl1pPr marL="0" algn="l" defTabSz="1727942" rtl="0" eaLnBrk="1" latinLnBrk="0" hangingPunct="1">
      <a:defRPr sz="3401" kern="1200">
        <a:solidFill>
          <a:schemeClr val="tx1"/>
        </a:solidFill>
        <a:latin typeface="+mn-lt"/>
        <a:ea typeface="+mn-ea"/>
        <a:cs typeface="+mn-cs"/>
      </a:defRPr>
    </a:lvl1pPr>
    <a:lvl2pPr marL="863971" algn="l" defTabSz="1727942" rtl="0" eaLnBrk="1" latinLnBrk="0" hangingPunct="1">
      <a:defRPr sz="3401" kern="1200">
        <a:solidFill>
          <a:schemeClr val="tx1"/>
        </a:solidFill>
        <a:latin typeface="+mn-lt"/>
        <a:ea typeface="+mn-ea"/>
        <a:cs typeface="+mn-cs"/>
      </a:defRPr>
    </a:lvl2pPr>
    <a:lvl3pPr marL="1727942" algn="l" defTabSz="1727942" rtl="0" eaLnBrk="1" latinLnBrk="0" hangingPunct="1">
      <a:defRPr sz="3401" kern="1200">
        <a:solidFill>
          <a:schemeClr val="tx1"/>
        </a:solidFill>
        <a:latin typeface="+mn-lt"/>
        <a:ea typeface="+mn-ea"/>
        <a:cs typeface="+mn-cs"/>
      </a:defRPr>
    </a:lvl3pPr>
    <a:lvl4pPr marL="2591913" algn="l" defTabSz="1727942" rtl="0" eaLnBrk="1" latinLnBrk="0" hangingPunct="1">
      <a:defRPr sz="3401" kern="1200">
        <a:solidFill>
          <a:schemeClr val="tx1"/>
        </a:solidFill>
        <a:latin typeface="+mn-lt"/>
        <a:ea typeface="+mn-ea"/>
        <a:cs typeface="+mn-cs"/>
      </a:defRPr>
    </a:lvl4pPr>
    <a:lvl5pPr marL="3455883" algn="l" defTabSz="1727942" rtl="0" eaLnBrk="1" latinLnBrk="0" hangingPunct="1">
      <a:defRPr sz="3401" kern="1200">
        <a:solidFill>
          <a:schemeClr val="tx1"/>
        </a:solidFill>
        <a:latin typeface="+mn-lt"/>
        <a:ea typeface="+mn-ea"/>
        <a:cs typeface="+mn-cs"/>
      </a:defRPr>
    </a:lvl5pPr>
    <a:lvl6pPr marL="4319854" algn="l" defTabSz="1727942" rtl="0" eaLnBrk="1" latinLnBrk="0" hangingPunct="1">
      <a:defRPr sz="3401" kern="1200">
        <a:solidFill>
          <a:schemeClr val="tx1"/>
        </a:solidFill>
        <a:latin typeface="+mn-lt"/>
        <a:ea typeface="+mn-ea"/>
        <a:cs typeface="+mn-cs"/>
      </a:defRPr>
    </a:lvl6pPr>
    <a:lvl7pPr marL="5183825" algn="l" defTabSz="1727942" rtl="0" eaLnBrk="1" latinLnBrk="0" hangingPunct="1">
      <a:defRPr sz="3401" kern="1200">
        <a:solidFill>
          <a:schemeClr val="tx1"/>
        </a:solidFill>
        <a:latin typeface="+mn-lt"/>
        <a:ea typeface="+mn-ea"/>
        <a:cs typeface="+mn-cs"/>
      </a:defRPr>
    </a:lvl7pPr>
    <a:lvl8pPr marL="6047796" algn="l" defTabSz="1727942" rtl="0" eaLnBrk="1" latinLnBrk="0" hangingPunct="1">
      <a:defRPr sz="3401" kern="1200">
        <a:solidFill>
          <a:schemeClr val="tx1"/>
        </a:solidFill>
        <a:latin typeface="+mn-lt"/>
        <a:ea typeface="+mn-ea"/>
        <a:cs typeface="+mn-cs"/>
      </a:defRPr>
    </a:lvl8pPr>
    <a:lvl9pPr marL="6911767" algn="l" defTabSz="1727942" rtl="0" eaLnBrk="1" latinLnBrk="0" hangingPunct="1">
      <a:defRPr sz="3401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5758FB7-9AC5-4552-8A53-C91805E547FA}" styleName="主题样式 1 - 强调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8FD4443E-F989-4FC4-A0C8-D5A2AF1F390B}" styleName="深色样式 1 - 强调 5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wholeTbl>
    <a:band1H>
      <a:tcStyle>
        <a:tcBdr/>
        <a:fill>
          <a:solidFill>
            <a:schemeClr val="accent5">
              <a:shade val="60000"/>
            </a:schemeClr>
          </a:solidFill>
        </a:fill>
      </a:tcStyle>
    </a:band1H>
    <a:band1V>
      <a:tcStyle>
        <a:tcBdr/>
        <a:fill>
          <a:solidFill>
            <a:schemeClr val="accent5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5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5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5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74C1A8A3-306A-4EB7-A6B1-4F7E0EB9C5D6}" styleName="中度样式 3 - 强调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FD0F851-EC5A-4D38-B0AD-8093EC10F338}" styleName="浅色样式 1 - 强调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7" d="100"/>
          <a:sy n="57" d="100"/>
        </p:scale>
        <p:origin x="630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879924" y="2121058"/>
            <a:ext cx="17279541" cy="4512122"/>
          </a:xfrm>
        </p:spPr>
        <p:txBody>
          <a:bodyPr anchor="b"/>
          <a:lstStyle>
            <a:lvl1pPr algn="ctr">
              <a:defRPr sz="11338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879924" y="6807185"/>
            <a:ext cx="17279541" cy="3129084"/>
          </a:xfrm>
        </p:spPr>
        <p:txBody>
          <a:bodyPr/>
          <a:lstStyle>
            <a:lvl1pPr marL="0" indent="0" algn="ctr">
              <a:buNone/>
              <a:defRPr sz="4535"/>
            </a:lvl1pPr>
            <a:lvl2pPr marL="863971" indent="0" algn="ctr">
              <a:buNone/>
              <a:defRPr sz="3779"/>
            </a:lvl2pPr>
            <a:lvl3pPr marL="1727942" indent="0" algn="ctr">
              <a:buNone/>
              <a:defRPr sz="3401"/>
            </a:lvl3pPr>
            <a:lvl4pPr marL="2591913" indent="0" algn="ctr">
              <a:buNone/>
              <a:defRPr sz="3024"/>
            </a:lvl4pPr>
            <a:lvl5pPr marL="3455883" indent="0" algn="ctr">
              <a:buNone/>
              <a:defRPr sz="3024"/>
            </a:lvl5pPr>
            <a:lvl6pPr marL="4319854" indent="0" algn="ctr">
              <a:buNone/>
              <a:defRPr sz="3024"/>
            </a:lvl6pPr>
            <a:lvl7pPr marL="5183825" indent="0" algn="ctr">
              <a:buNone/>
              <a:defRPr sz="3024"/>
            </a:lvl7pPr>
            <a:lvl8pPr marL="6047796" indent="0" algn="ctr">
              <a:buNone/>
              <a:defRPr sz="3024"/>
            </a:lvl8pPr>
            <a:lvl9pPr marL="6911767" indent="0" algn="ctr">
              <a:buNone/>
              <a:defRPr sz="3024"/>
            </a:lvl9pPr>
          </a:lstStyle>
          <a:p>
            <a:r>
              <a:rPr lang="zh-CN" altLang="en-US" smtClean="0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79B299-2EE3-462B-80C7-EA72E779596A}" type="datetimeFigureOut">
              <a:rPr lang="zh-CN" altLang="en-US" smtClean="0"/>
              <a:t>2019/12/25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38E71F-8820-4AB4-B53E-6A5D21E6EE0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594053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79B299-2EE3-462B-80C7-EA72E779596A}" type="datetimeFigureOut">
              <a:rPr lang="zh-CN" altLang="en-US" smtClean="0"/>
              <a:t>2019/12/25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38E71F-8820-4AB4-B53E-6A5D21E6EE0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138683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6487562" y="690018"/>
            <a:ext cx="4967868" cy="1098329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83958" y="690018"/>
            <a:ext cx="14615612" cy="1098329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79B299-2EE3-462B-80C7-EA72E779596A}" type="datetimeFigureOut">
              <a:rPr lang="zh-CN" altLang="en-US" smtClean="0"/>
              <a:t>2019/12/25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38E71F-8820-4AB4-B53E-6A5D21E6EE0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5597967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79B299-2EE3-462B-80C7-EA72E779596A}" type="datetimeFigureOut">
              <a:rPr lang="zh-CN" altLang="en-US" smtClean="0"/>
              <a:t>2019/12/25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38E71F-8820-4AB4-B53E-6A5D21E6EE0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107904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1958" y="3231089"/>
            <a:ext cx="19871472" cy="5391145"/>
          </a:xfrm>
        </p:spPr>
        <p:txBody>
          <a:bodyPr anchor="b"/>
          <a:lstStyle>
            <a:lvl1pPr>
              <a:defRPr sz="11338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71958" y="8673236"/>
            <a:ext cx="19871472" cy="2835076"/>
          </a:xfrm>
        </p:spPr>
        <p:txBody>
          <a:bodyPr/>
          <a:lstStyle>
            <a:lvl1pPr marL="0" indent="0">
              <a:buNone/>
              <a:defRPr sz="4535">
                <a:solidFill>
                  <a:schemeClr val="tx1">
                    <a:tint val="75000"/>
                  </a:schemeClr>
                </a:solidFill>
              </a:defRPr>
            </a:lvl1pPr>
            <a:lvl2pPr marL="863971" indent="0">
              <a:buNone/>
              <a:defRPr sz="3779">
                <a:solidFill>
                  <a:schemeClr val="tx1">
                    <a:tint val="75000"/>
                  </a:schemeClr>
                </a:solidFill>
              </a:defRPr>
            </a:lvl2pPr>
            <a:lvl3pPr marL="1727942" indent="0">
              <a:buNone/>
              <a:defRPr sz="3401">
                <a:solidFill>
                  <a:schemeClr val="tx1">
                    <a:tint val="75000"/>
                  </a:schemeClr>
                </a:solidFill>
              </a:defRPr>
            </a:lvl3pPr>
            <a:lvl4pPr marL="2591913" indent="0">
              <a:buNone/>
              <a:defRPr sz="3024">
                <a:solidFill>
                  <a:schemeClr val="tx1">
                    <a:tint val="75000"/>
                  </a:schemeClr>
                </a:solidFill>
              </a:defRPr>
            </a:lvl4pPr>
            <a:lvl5pPr marL="3455883" indent="0">
              <a:buNone/>
              <a:defRPr sz="3024">
                <a:solidFill>
                  <a:schemeClr val="tx1">
                    <a:tint val="75000"/>
                  </a:schemeClr>
                </a:solidFill>
              </a:defRPr>
            </a:lvl5pPr>
            <a:lvl6pPr marL="4319854" indent="0">
              <a:buNone/>
              <a:defRPr sz="3024">
                <a:solidFill>
                  <a:schemeClr val="tx1">
                    <a:tint val="75000"/>
                  </a:schemeClr>
                </a:solidFill>
              </a:defRPr>
            </a:lvl6pPr>
            <a:lvl7pPr marL="5183825" indent="0">
              <a:buNone/>
              <a:defRPr sz="3024">
                <a:solidFill>
                  <a:schemeClr val="tx1">
                    <a:tint val="75000"/>
                  </a:schemeClr>
                </a:solidFill>
              </a:defRPr>
            </a:lvl7pPr>
            <a:lvl8pPr marL="6047796" indent="0">
              <a:buNone/>
              <a:defRPr sz="3024">
                <a:solidFill>
                  <a:schemeClr val="tx1">
                    <a:tint val="75000"/>
                  </a:schemeClr>
                </a:solidFill>
              </a:defRPr>
            </a:lvl8pPr>
            <a:lvl9pPr marL="6911767" indent="0">
              <a:buNone/>
              <a:defRPr sz="302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79B299-2EE3-462B-80C7-EA72E779596A}" type="datetimeFigureOut">
              <a:rPr lang="zh-CN" altLang="en-US" smtClean="0"/>
              <a:t>2019/12/25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38E71F-8820-4AB4-B53E-6A5D21E6EE0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23672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3958" y="3450093"/>
            <a:ext cx="9791740" cy="8223223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663690" y="3450093"/>
            <a:ext cx="9791740" cy="8223223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79B299-2EE3-462B-80C7-EA72E779596A}" type="datetimeFigureOut">
              <a:rPr lang="zh-CN" altLang="en-US" smtClean="0"/>
              <a:t>2019/12/25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38E71F-8820-4AB4-B53E-6A5D21E6EE0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128788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6959" y="690019"/>
            <a:ext cx="19871472" cy="2505069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6960" y="3177087"/>
            <a:ext cx="9746740" cy="1557041"/>
          </a:xfrm>
        </p:spPr>
        <p:txBody>
          <a:bodyPr anchor="b"/>
          <a:lstStyle>
            <a:lvl1pPr marL="0" indent="0">
              <a:buNone/>
              <a:defRPr sz="4535" b="1"/>
            </a:lvl1pPr>
            <a:lvl2pPr marL="863971" indent="0">
              <a:buNone/>
              <a:defRPr sz="3779" b="1"/>
            </a:lvl2pPr>
            <a:lvl3pPr marL="1727942" indent="0">
              <a:buNone/>
              <a:defRPr sz="3401" b="1"/>
            </a:lvl3pPr>
            <a:lvl4pPr marL="2591913" indent="0">
              <a:buNone/>
              <a:defRPr sz="3024" b="1"/>
            </a:lvl4pPr>
            <a:lvl5pPr marL="3455883" indent="0">
              <a:buNone/>
              <a:defRPr sz="3024" b="1"/>
            </a:lvl5pPr>
            <a:lvl6pPr marL="4319854" indent="0">
              <a:buNone/>
              <a:defRPr sz="3024" b="1"/>
            </a:lvl6pPr>
            <a:lvl7pPr marL="5183825" indent="0">
              <a:buNone/>
              <a:defRPr sz="3024" b="1"/>
            </a:lvl7pPr>
            <a:lvl8pPr marL="6047796" indent="0">
              <a:buNone/>
              <a:defRPr sz="3024" b="1"/>
            </a:lvl8pPr>
            <a:lvl9pPr marL="6911767" indent="0">
              <a:buNone/>
              <a:defRPr sz="3024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6960" y="4734128"/>
            <a:ext cx="9746740" cy="6963189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1663690" y="3177087"/>
            <a:ext cx="9794741" cy="1557041"/>
          </a:xfrm>
        </p:spPr>
        <p:txBody>
          <a:bodyPr anchor="b"/>
          <a:lstStyle>
            <a:lvl1pPr marL="0" indent="0">
              <a:buNone/>
              <a:defRPr sz="4535" b="1"/>
            </a:lvl1pPr>
            <a:lvl2pPr marL="863971" indent="0">
              <a:buNone/>
              <a:defRPr sz="3779" b="1"/>
            </a:lvl2pPr>
            <a:lvl3pPr marL="1727942" indent="0">
              <a:buNone/>
              <a:defRPr sz="3401" b="1"/>
            </a:lvl3pPr>
            <a:lvl4pPr marL="2591913" indent="0">
              <a:buNone/>
              <a:defRPr sz="3024" b="1"/>
            </a:lvl4pPr>
            <a:lvl5pPr marL="3455883" indent="0">
              <a:buNone/>
              <a:defRPr sz="3024" b="1"/>
            </a:lvl5pPr>
            <a:lvl6pPr marL="4319854" indent="0">
              <a:buNone/>
              <a:defRPr sz="3024" b="1"/>
            </a:lvl6pPr>
            <a:lvl7pPr marL="5183825" indent="0">
              <a:buNone/>
              <a:defRPr sz="3024" b="1"/>
            </a:lvl7pPr>
            <a:lvl8pPr marL="6047796" indent="0">
              <a:buNone/>
              <a:defRPr sz="3024" b="1"/>
            </a:lvl8pPr>
            <a:lvl9pPr marL="6911767" indent="0">
              <a:buNone/>
              <a:defRPr sz="3024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1663690" y="4734128"/>
            <a:ext cx="9794741" cy="6963189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79B299-2EE3-462B-80C7-EA72E779596A}" type="datetimeFigureOut">
              <a:rPr lang="zh-CN" altLang="en-US" smtClean="0"/>
              <a:t>2019/12/25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38E71F-8820-4AB4-B53E-6A5D21E6EE0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1625694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79B299-2EE3-462B-80C7-EA72E779596A}" type="datetimeFigureOut">
              <a:rPr lang="zh-CN" altLang="en-US" smtClean="0"/>
              <a:t>2019/12/25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38E71F-8820-4AB4-B53E-6A5D21E6EE0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057541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79B299-2EE3-462B-80C7-EA72E779596A}" type="datetimeFigureOut">
              <a:rPr lang="zh-CN" altLang="en-US" smtClean="0"/>
              <a:t>2019/12/25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38E71F-8820-4AB4-B53E-6A5D21E6EE0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448712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6960" y="864023"/>
            <a:ext cx="7430802" cy="3024082"/>
          </a:xfrm>
        </p:spPr>
        <p:txBody>
          <a:bodyPr anchor="b"/>
          <a:lstStyle>
            <a:lvl1pPr>
              <a:defRPr sz="6047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794741" y="1866051"/>
            <a:ext cx="11663690" cy="9210249"/>
          </a:xfrm>
        </p:spPr>
        <p:txBody>
          <a:bodyPr/>
          <a:lstStyle>
            <a:lvl1pPr>
              <a:defRPr sz="6047"/>
            </a:lvl1pPr>
            <a:lvl2pPr>
              <a:defRPr sz="5291"/>
            </a:lvl2pPr>
            <a:lvl3pPr>
              <a:defRPr sz="4535"/>
            </a:lvl3pPr>
            <a:lvl4pPr>
              <a:defRPr sz="3779"/>
            </a:lvl4pPr>
            <a:lvl5pPr>
              <a:defRPr sz="3779"/>
            </a:lvl5pPr>
            <a:lvl6pPr>
              <a:defRPr sz="3779"/>
            </a:lvl6pPr>
            <a:lvl7pPr>
              <a:defRPr sz="3779"/>
            </a:lvl7pPr>
            <a:lvl8pPr>
              <a:defRPr sz="3779"/>
            </a:lvl8pPr>
            <a:lvl9pPr>
              <a:defRPr sz="3779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86960" y="3888105"/>
            <a:ext cx="7430802" cy="7203195"/>
          </a:xfrm>
        </p:spPr>
        <p:txBody>
          <a:bodyPr/>
          <a:lstStyle>
            <a:lvl1pPr marL="0" indent="0">
              <a:buNone/>
              <a:defRPr sz="3024"/>
            </a:lvl1pPr>
            <a:lvl2pPr marL="863971" indent="0">
              <a:buNone/>
              <a:defRPr sz="2646"/>
            </a:lvl2pPr>
            <a:lvl3pPr marL="1727942" indent="0">
              <a:buNone/>
              <a:defRPr sz="2268"/>
            </a:lvl3pPr>
            <a:lvl4pPr marL="2591913" indent="0">
              <a:buNone/>
              <a:defRPr sz="1890"/>
            </a:lvl4pPr>
            <a:lvl5pPr marL="3455883" indent="0">
              <a:buNone/>
              <a:defRPr sz="1890"/>
            </a:lvl5pPr>
            <a:lvl6pPr marL="4319854" indent="0">
              <a:buNone/>
              <a:defRPr sz="1890"/>
            </a:lvl6pPr>
            <a:lvl7pPr marL="5183825" indent="0">
              <a:buNone/>
              <a:defRPr sz="1890"/>
            </a:lvl7pPr>
            <a:lvl8pPr marL="6047796" indent="0">
              <a:buNone/>
              <a:defRPr sz="1890"/>
            </a:lvl8pPr>
            <a:lvl9pPr marL="6911767" indent="0">
              <a:buNone/>
              <a:defRPr sz="189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79B299-2EE3-462B-80C7-EA72E779596A}" type="datetimeFigureOut">
              <a:rPr lang="zh-CN" altLang="en-US" smtClean="0"/>
              <a:t>2019/12/25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38E71F-8820-4AB4-B53E-6A5D21E6EE0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334557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6960" y="864023"/>
            <a:ext cx="7430802" cy="3024082"/>
          </a:xfrm>
        </p:spPr>
        <p:txBody>
          <a:bodyPr anchor="b"/>
          <a:lstStyle>
            <a:lvl1pPr>
              <a:defRPr sz="6047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794741" y="1866051"/>
            <a:ext cx="11663690" cy="9210249"/>
          </a:xfrm>
        </p:spPr>
        <p:txBody>
          <a:bodyPr anchor="t"/>
          <a:lstStyle>
            <a:lvl1pPr marL="0" indent="0">
              <a:buNone/>
              <a:defRPr sz="6047"/>
            </a:lvl1pPr>
            <a:lvl2pPr marL="863971" indent="0">
              <a:buNone/>
              <a:defRPr sz="5291"/>
            </a:lvl2pPr>
            <a:lvl3pPr marL="1727942" indent="0">
              <a:buNone/>
              <a:defRPr sz="4535"/>
            </a:lvl3pPr>
            <a:lvl4pPr marL="2591913" indent="0">
              <a:buNone/>
              <a:defRPr sz="3779"/>
            </a:lvl4pPr>
            <a:lvl5pPr marL="3455883" indent="0">
              <a:buNone/>
              <a:defRPr sz="3779"/>
            </a:lvl5pPr>
            <a:lvl6pPr marL="4319854" indent="0">
              <a:buNone/>
              <a:defRPr sz="3779"/>
            </a:lvl6pPr>
            <a:lvl7pPr marL="5183825" indent="0">
              <a:buNone/>
              <a:defRPr sz="3779"/>
            </a:lvl7pPr>
            <a:lvl8pPr marL="6047796" indent="0">
              <a:buNone/>
              <a:defRPr sz="3779"/>
            </a:lvl8pPr>
            <a:lvl9pPr marL="6911767" indent="0">
              <a:buNone/>
              <a:defRPr sz="3779"/>
            </a:lvl9pPr>
          </a:lstStyle>
          <a:p>
            <a:r>
              <a:rPr lang="zh-CN" altLang="en-US" smtClean="0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86960" y="3888105"/>
            <a:ext cx="7430802" cy="7203195"/>
          </a:xfrm>
        </p:spPr>
        <p:txBody>
          <a:bodyPr/>
          <a:lstStyle>
            <a:lvl1pPr marL="0" indent="0">
              <a:buNone/>
              <a:defRPr sz="3024"/>
            </a:lvl1pPr>
            <a:lvl2pPr marL="863971" indent="0">
              <a:buNone/>
              <a:defRPr sz="2646"/>
            </a:lvl2pPr>
            <a:lvl3pPr marL="1727942" indent="0">
              <a:buNone/>
              <a:defRPr sz="2268"/>
            </a:lvl3pPr>
            <a:lvl4pPr marL="2591913" indent="0">
              <a:buNone/>
              <a:defRPr sz="1890"/>
            </a:lvl4pPr>
            <a:lvl5pPr marL="3455883" indent="0">
              <a:buNone/>
              <a:defRPr sz="1890"/>
            </a:lvl5pPr>
            <a:lvl6pPr marL="4319854" indent="0">
              <a:buNone/>
              <a:defRPr sz="1890"/>
            </a:lvl6pPr>
            <a:lvl7pPr marL="5183825" indent="0">
              <a:buNone/>
              <a:defRPr sz="1890"/>
            </a:lvl7pPr>
            <a:lvl8pPr marL="6047796" indent="0">
              <a:buNone/>
              <a:defRPr sz="1890"/>
            </a:lvl8pPr>
            <a:lvl9pPr marL="6911767" indent="0">
              <a:buNone/>
              <a:defRPr sz="189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79B299-2EE3-462B-80C7-EA72E779596A}" type="datetimeFigureOut">
              <a:rPr lang="zh-CN" altLang="en-US" smtClean="0"/>
              <a:t>2019/12/25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38E71F-8820-4AB4-B53E-6A5D21E6EE0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522617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583958" y="690019"/>
            <a:ext cx="19871472" cy="250506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958" y="3450093"/>
            <a:ext cx="19871472" cy="822322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583958" y="12012325"/>
            <a:ext cx="5183862" cy="69001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26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9B299-2EE3-462B-80C7-EA72E779596A}" type="datetimeFigureOut">
              <a:rPr lang="zh-CN" altLang="en-US" smtClean="0"/>
              <a:t>2019/12/25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31798" y="12012325"/>
            <a:ext cx="7775793" cy="69001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26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6271568" y="12012325"/>
            <a:ext cx="5183862" cy="69001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26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38E71F-8820-4AB4-B53E-6A5D21E6EE0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504562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727942" rtl="0" eaLnBrk="1" latinLnBrk="0" hangingPunct="1">
        <a:lnSpc>
          <a:spcPct val="90000"/>
        </a:lnSpc>
        <a:spcBef>
          <a:spcPct val="0"/>
        </a:spcBef>
        <a:buNone/>
        <a:defRPr sz="831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31985" indent="-431985" algn="l" defTabSz="1727942" rtl="0" eaLnBrk="1" latinLnBrk="0" hangingPunct="1">
        <a:lnSpc>
          <a:spcPct val="90000"/>
        </a:lnSpc>
        <a:spcBef>
          <a:spcPts val="1890"/>
        </a:spcBef>
        <a:buFont typeface="Arial" panose="020B0604020202020204" pitchFamily="34" charset="0"/>
        <a:buChar char="•"/>
        <a:defRPr sz="5291" kern="1200">
          <a:solidFill>
            <a:schemeClr val="tx1"/>
          </a:solidFill>
          <a:latin typeface="+mn-lt"/>
          <a:ea typeface="+mn-ea"/>
          <a:cs typeface="+mn-cs"/>
        </a:defRPr>
      </a:lvl1pPr>
      <a:lvl2pPr marL="1295956" indent="-431985" algn="l" defTabSz="1727942" rtl="0" eaLnBrk="1" latinLnBrk="0" hangingPunct="1">
        <a:lnSpc>
          <a:spcPct val="90000"/>
        </a:lnSpc>
        <a:spcBef>
          <a:spcPts val="945"/>
        </a:spcBef>
        <a:buFont typeface="Arial" panose="020B0604020202020204" pitchFamily="34" charset="0"/>
        <a:buChar char="•"/>
        <a:defRPr sz="4535" kern="1200">
          <a:solidFill>
            <a:schemeClr val="tx1"/>
          </a:solidFill>
          <a:latin typeface="+mn-lt"/>
          <a:ea typeface="+mn-ea"/>
          <a:cs typeface="+mn-cs"/>
        </a:defRPr>
      </a:lvl2pPr>
      <a:lvl3pPr marL="2159927" indent="-431985" algn="l" defTabSz="1727942" rtl="0" eaLnBrk="1" latinLnBrk="0" hangingPunct="1">
        <a:lnSpc>
          <a:spcPct val="90000"/>
        </a:lnSpc>
        <a:spcBef>
          <a:spcPts val="945"/>
        </a:spcBef>
        <a:buFont typeface="Arial" panose="020B0604020202020204" pitchFamily="34" charset="0"/>
        <a:buChar char="•"/>
        <a:defRPr sz="3779" kern="1200">
          <a:solidFill>
            <a:schemeClr val="tx1"/>
          </a:solidFill>
          <a:latin typeface="+mn-lt"/>
          <a:ea typeface="+mn-ea"/>
          <a:cs typeface="+mn-cs"/>
        </a:defRPr>
      </a:lvl3pPr>
      <a:lvl4pPr marL="3023898" indent="-431985" algn="l" defTabSz="1727942" rtl="0" eaLnBrk="1" latinLnBrk="0" hangingPunct="1">
        <a:lnSpc>
          <a:spcPct val="90000"/>
        </a:lnSpc>
        <a:spcBef>
          <a:spcPts val="945"/>
        </a:spcBef>
        <a:buFont typeface="Arial" panose="020B0604020202020204" pitchFamily="34" charset="0"/>
        <a:buChar char="•"/>
        <a:defRPr sz="3401" kern="1200">
          <a:solidFill>
            <a:schemeClr val="tx1"/>
          </a:solidFill>
          <a:latin typeface="+mn-lt"/>
          <a:ea typeface="+mn-ea"/>
          <a:cs typeface="+mn-cs"/>
        </a:defRPr>
      </a:lvl4pPr>
      <a:lvl5pPr marL="3887869" indent="-431985" algn="l" defTabSz="1727942" rtl="0" eaLnBrk="1" latinLnBrk="0" hangingPunct="1">
        <a:lnSpc>
          <a:spcPct val="90000"/>
        </a:lnSpc>
        <a:spcBef>
          <a:spcPts val="945"/>
        </a:spcBef>
        <a:buFont typeface="Arial" panose="020B0604020202020204" pitchFamily="34" charset="0"/>
        <a:buChar char="•"/>
        <a:defRPr sz="3401" kern="1200">
          <a:solidFill>
            <a:schemeClr val="tx1"/>
          </a:solidFill>
          <a:latin typeface="+mn-lt"/>
          <a:ea typeface="+mn-ea"/>
          <a:cs typeface="+mn-cs"/>
        </a:defRPr>
      </a:lvl5pPr>
      <a:lvl6pPr marL="4751840" indent="-431985" algn="l" defTabSz="1727942" rtl="0" eaLnBrk="1" latinLnBrk="0" hangingPunct="1">
        <a:lnSpc>
          <a:spcPct val="90000"/>
        </a:lnSpc>
        <a:spcBef>
          <a:spcPts val="945"/>
        </a:spcBef>
        <a:buFont typeface="Arial" panose="020B0604020202020204" pitchFamily="34" charset="0"/>
        <a:buChar char="•"/>
        <a:defRPr sz="3401" kern="1200">
          <a:solidFill>
            <a:schemeClr val="tx1"/>
          </a:solidFill>
          <a:latin typeface="+mn-lt"/>
          <a:ea typeface="+mn-ea"/>
          <a:cs typeface="+mn-cs"/>
        </a:defRPr>
      </a:lvl6pPr>
      <a:lvl7pPr marL="5615810" indent="-431985" algn="l" defTabSz="1727942" rtl="0" eaLnBrk="1" latinLnBrk="0" hangingPunct="1">
        <a:lnSpc>
          <a:spcPct val="90000"/>
        </a:lnSpc>
        <a:spcBef>
          <a:spcPts val="945"/>
        </a:spcBef>
        <a:buFont typeface="Arial" panose="020B0604020202020204" pitchFamily="34" charset="0"/>
        <a:buChar char="•"/>
        <a:defRPr sz="3401" kern="1200">
          <a:solidFill>
            <a:schemeClr val="tx1"/>
          </a:solidFill>
          <a:latin typeface="+mn-lt"/>
          <a:ea typeface="+mn-ea"/>
          <a:cs typeface="+mn-cs"/>
        </a:defRPr>
      </a:lvl7pPr>
      <a:lvl8pPr marL="6479781" indent="-431985" algn="l" defTabSz="1727942" rtl="0" eaLnBrk="1" latinLnBrk="0" hangingPunct="1">
        <a:lnSpc>
          <a:spcPct val="90000"/>
        </a:lnSpc>
        <a:spcBef>
          <a:spcPts val="945"/>
        </a:spcBef>
        <a:buFont typeface="Arial" panose="020B0604020202020204" pitchFamily="34" charset="0"/>
        <a:buChar char="•"/>
        <a:defRPr sz="3401" kern="1200">
          <a:solidFill>
            <a:schemeClr val="tx1"/>
          </a:solidFill>
          <a:latin typeface="+mn-lt"/>
          <a:ea typeface="+mn-ea"/>
          <a:cs typeface="+mn-cs"/>
        </a:defRPr>
      </a:lvl8pPr>
      <a:lvl9pPr marL="7343752" indent="-431985" algn="l" defTabSz="1727942" rtl="0" eaLnBrk="1" latinLnBrk="0" hangingPunct="1">
        <a:lnSpc>
          <a:spcPct val="90000"/>
        </a:lnSpc>
        <a:spcBef>
          <a:spcPts val="945"/>
        </a:spcBef>
        <a:buFont typeface="Arial" panose="020B0604020202020204" pitchFamily="34" charset="0"/>
        <a:buChar char="•"/>
        <a:defRPr sz="340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727942" rtl="0" eaLnBrk="1" latinLnBrk="0" hangingPunct="1">
        <a:defRPr sz="3401" kern="1200">
          <a:solidFill>
            <a:schemeClr val="tx1"/>
          </a:solidFill>
          <a:latin typeface="+mn-lt"/>
          <a:ea typeface="+mn-ea"/>
          <a:cs typeface="+mn-cs"/>
        </a:defRPr>
      </a:lvl1pPr>
      <a:lvl2pPr marL="863971" algn="l" defTabSz="1727942" rtl="0" eaLnBrk="1" latinLnBrk="0" hangingPunct="1">
        <a:defRPr sz="3401" kern="1200">
          <a:solidFill>
            <a:schemeClr val="tx1"/>
          </a:solidFill>
          <a:latin typeface="+mn-lt"/>
          <a:ea typeface="+mn-ea"/>
          <a:cs typeface="+mn-cs"/>
        </a:defRPr>
      </a:lvl2pPr>
      <a:lvl3pPr marL="1727942" algn="l" defTabSz="1727942" rtl="0" eaLnBrk="1" latinLnBrk="0" hangingPunct="1">
        <a:defRPr sz="3401" kern="1200">
          <a:solidFill>
            <a:schemeClr val="tx1"/>
          </a:solidFill>
          <a:latin typeface="+mn-lt"/>
          <a:ea typeface="+mn-ea"/>
          <a:cs typeface="+mn-cs"/>
        </a:defRPr>
      </a:lvl3pPr>
      <a:lvl4pPr marL="2591913" algn="l" defTabSz="1727942" rtl="0" eaLnBrk="1" latinLnBrk="0" hangingPunct="1">
        <a:defRPr sz="3401" kern="1200">
          <a:solidFill>
            <a:schemeClr val="tx1"/>
          </a:solidFill>
          <a:latin typeface="+mn-lt"/>
          <a:ea typeface="+mn-ea"/>
          <a:cs typeface="+mn-cs"/>
        </a:defRPr>
      </a:lvl4pPr>
      <a:lvl5pPr marL="3455883" algn="l" defTabSz="1727942" rtl="0" eaLnBrk="1" latinLnBrk="0" hangingPunct="1">
        <a:defRPr sz="3401" kern="1200">
          <a:solidFill>
            <a:schemeClr val="tx1"/>
          </a:solidFill>
          <a:latin typeface="+mn-lt"/>
          <a:ea typeface="+mn-ea"/>
          <a:cs typeface="+mn-cs"/>
        </a:defRPr>
      </a:lvl5pPr>
      <a:lvl6pPr marL="4319854" algn="l" defTabSz="1727942" rtl="0" eaLnBrk="1" latinLnBrk="0" hangingPunct="1">
        <a:defRPr sz="3401" kern="1200">
          <a:solidFill>
            <a:schemeClr val="tx1"/>
          </a:solidFill>
          <a:latin typeface="+mn-lt"/>
          <a:ea typeface="+mn-ea"/>
          <a:cs typeface="+mn-cs"/>
        </a:defRPr>
      </a:lvl6pPr>
      <a:lvl7pPr marL="5183825" algn="l" defTabSz="1727942" rtl="0" eaLnBrk="1" latinLnBrk="0" hangingPunct="1">
        <a:defRPr sz="3401" kern="1200">
          <a:solidFill>
            <a:schemeClr val="tx1"/>
          </a:solidFill>
          <a:latin typeface="+mn-lt"/>
          <a:ea typeface="+mn-ea"/>
          <a:cs typeface="+mn-cs"/>
        </a:defRPr>
      </a:lvl7pPr>
      <a:lvl8pPr marL="6047796" algn="l" defTabSz="1727942" rtl="0" eaLnBrk="1" latinLnBrk="0" hangingPunct="1">
        <a:defRPr sz="3401" kern="1200">
          <a:solidFill>
            <a:schemeClr val="tx1"/>
          </a:solidFill>
          <a:latin typeface="+mn-lt"/>
          <a:ea typeface="+mn-ea"/>
          <a:cs typeface="+mn-cs"/>
        </a:defRPr>
      </a:lvl8pPr>
      <a:lvl9pPr marL="6911767" algn="l" defTabSz="1727942" rtl="0" eaLnBrk="1" latinLnBrk="0" hangingPunct="1">
        <a:defRPr sz="340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表格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15513721"/>
              </p:ext>
            </p:extLst>
          </p:nvPr>
        </p:nvGraphicFramePr>
        <p:xfrm>
          <a:off x="4" y="347"/>
          <a:ext cx="23039387" cy="12959999"/>
        </p:xfrm>
        <a:graphic>
          <a:graphicData uri="http://schemas.openxmlformats.org/drawingml/2006/table">
            <a:tbl>
              <a:tblPr>
                <a:tableStyleId>{5FD0F851-EC5A-4D38-B0AD-8093EC10F338}</a:tableStyleId>
              </a:tblPr>
              <a:tblGrid>
                <a:gridCol w="3291341"/>
                <a:gridCol w="3291341"/>
                <a:gridCol w="3291341"/>
                <a:gridCol w="3291341"/>
                <a:gridCol w="3291341"/>
                <a:gridCol w="3291341"/>
                <a:gridCol w="3291341"/>
              </a:tblGrid>
              <a:tr h="809983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3800" b="1" dirty="0">
                          <a:effectLst/>
                        </a:rPr>
                        <a:t>时间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accent6">
                          <a:lumMod val="40000"/>
                          <a:lumOff val="6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3800" b="1" dirty="0">
                          <a:effectLst/>
                        </a:rPr>
                        <a:t>星期一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accent6">
                          <a:lumMod val="40000"/>
                          <a:lumOff val="6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3800" b="1" dirty="0">
                          <a:effectLst/>
                        </a:rPr>
                        <a:t>星期二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accent6">
                          <a:lumMod val="40000"/>
                          <a:lumOff val="6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3800" b="1" dirty="0">
                          <a:effectLst/>
                        </a:rPr>
                        <a:t>星期三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accent6">
                          <a:lumMod val="40000"/>
                          <a:lumOff val="6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3800" b="1" dirty="0">
                          <a:effectLst/>
                        </a:rPr>
                        <a:t>星期四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accent6">
                          <a:lumMod val="40000"/>
                          <a:lumOff val="6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3800" b="1" dirty="0">
                          <a:effectLst/>
                        </a:rPr>
                        <a:t>星期五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accent6">
                          <a:lumMod val="40000"/>
                          <a:lumOff val="6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3800" b="1" dirty="0">
                          <a:effectLst/>
                        </a:rPr>
                        <a:t>星期六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accent6">
                          <a:lumMod val="40000"/>
                          <a:lumOff val="6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809983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3800" b="1" dirty="0">
                          <a:effectLst/>
                        </a:rPr>
                        <a:t>早上自习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6">
                          <a:lumMod val="40000"/>
                          <a:lumOff val="6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40000"/>
                          <a:lumOff val="6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3800" dirty="0" smtClean="0">
                          <a:effectLst/>
                        </a:rPr>
                        <a:t>升旗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6">
                          <a:lumMod val="40000"/>
                          <a:lumOff val="6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40000"/>
                          <a:lumOff val="6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72794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3800" dirty="0" smtClean="0">
                          <a:effectLst/>
                        </a:rPr>
                        <a:t>英自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6">
                          <a:lumMod val="40000"/>
                          <a:lumOff val="6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40000"/>
                          <a:lumOff val="6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72794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3800" dirty="0" smtClean="0">
                          <a:effectLst/>
                        </a:rPr>
                        <a:t>数自</a:t>
                      </a:r>
                      <a:endParaRPr lang="zh-CN" altLang="en-US" sz="3800" dirty="0" smtClean="0">
                        <a:effectLst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6">
                          <a:lumMod val="40000"/>
                          <a:lumOff val="6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40000"/>
                          <a:lumOff val="6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3800" dirty="0" smtClean="0">
                          <a:effectLst/>
                        </a:rPr>
                        <a:t>语自</a:t>
                      </a:r>
                      <a:endParaRPr lang="zh-CN" altLang="en-US" sz="3800" dirty="0">
                        <a:effectLst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6">
                          <a:lumMod val="40000"/>
                          <a:lumOff val="6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40000"/>
                          <a:lumOff val="6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72794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3800" dirty="0" smtClean="0">
                          <a:effectLst/>
                        </a:rPr>
                        <a:t>语自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6">
                          <a:lumMod val="40000"/>
                          <a:lumOff val="6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40000"/>
                          <a:lumOff val="6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3800" dirty="0">
                          <a:effectLst/>
                        </a:rPr>
                        <a:t>　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6">
                          <a:lumMod val="40000"/>
                          <a:lumOff val="6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40000"/>
                          <a:lumOff val="6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809983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3800" b="1" dirty="0">
                          <a:effectLst/>
                        </a:rPr>
                        <a:t>上午一节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6">
                          <a:lumMod val="40000"/>
                          <a:lumOff val="6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40000"/>
                          <a:lumOff val="6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3800" dirty="0" smtClean="0">
                          <a:effectLst/>
                        </a:rPr>
                        <a:t>英语</a:t>
                      </a:r>
                      <a:endParaRPr lang="zh-CN" altLang="en-US" sz="3800" dirty="0">
                        <a:effectLst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6">
                          <a:lumMod val="40000"/>
                          <a:lumOff val="6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40000"/>
                          <a:lumOff val="6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3800" dirty="0" smtClean="0">
                          <a:effectLst/>
                        </a:rPr>
                        <a:t>英语</a:t>
                      </a:r>
                      <a:endParaRPr lang="zh-CN" altLang="en-US" sz="3800" dirty="0">
                        <a:effectLst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6">
                          <a:lumMod val="40000"/>
                          <a:lumOff val="6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40000"/>
                          <a:lumOff val="6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3800" dirty="0" smtClean="0">
                          <a:effectLst/>
                        </a:rPr>
                        <a:t>语文</a:t>
                      </a:r>
                      <a:endParaRPr lang="zh-CN" altLang="en-US" sz="3800" dirty="0">
                        <a:effectLst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6">
                          <a:lumMod val="40000"/>
                          <a:lumOff val="6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40000"/>
                          <a:lumOff val="6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3800" dirty="0" smtClean="0">
                          <a:effectLst/>
                        </a:rPr>
                        <a:t>数学</a:t>
                      </a:r>
                      <a:endParaRPr lang="zh-CN" altLang="en-US" sz="3800" dirty="0">
                        <a:effectLst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6">
                          <a:lumMod val="40000"/>
                          <a:lumOff val="6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40000"/>
                          <a:lumOff val="6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3800" dirty="0" smtClean="0">
                          <a:effectLst/>
                        </a:rPr>
                        <a:t>语文</a:t>
                      </a:r>
                      <a:endParaRPr lang="zh-CN" altLang="en-US" sz="3800" dirty="0">
                        <a:effectLst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6">
                          <a:lumMod val="40000"/>
                          <a:lumOff val="6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40000"/>
                          <a:lumOff val="6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3800">
                          <a:effectLst/>
                        </a:rPr>
                        <a:t>　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6">
                          <a:lumMod val="40000"/>
                          <a:lumOff val="6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40000"/>
                          <a:lumOff val="6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809983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3800" b="1" dirty="0">
                          <a:effectLst/>
                        </a:rPr>
                        <a:t>上午二节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6">
                          <a:lumMod val="40000"/>
                          <a:lumOff val="6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40000"/>
                          <a:lumOff val="6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3800" dirty="0" smtClean="0">
                          <a:effectLst/>
                        </a:rPr>
                        <a:t>数学</a:t>
                      </a:r>
                      <a:endParaRPr lang="zh-CN" altLang="en-US" sz="3800" dirty="0">
                        <a:effectLst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6">
                          <a:lumMod val="40000"/>
                          <a:lumOff val="6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40000"/>
                          <a:lumOff val="6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3800" dirty="0" smtClean="0">
                          <a:effectLst/>
                        </a:rPr>
                        <a:t>语文</a:t>
                      </a:r>
                      <a:endParaRPr lang="zh-CN" altLang="en-US" sz="3800" dirty="0">
                        <a:effectLst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6">
                          <a:lumMod val="40000"/>
                          <a:lumOff val="6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40000"/>
                          <a:lumOff val="6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3800" dirty="0" smtClean="0">
                          <a:effectLst/>
                        </a:rPr>
                        <a:t>数学</a:t>
                      </a:r>
                      <a:endParaRPr lang="zh-CN" altLang="en-US" sz="3800" dirty="0">
                        <a:effectLst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6">
                          <a:lumMod val="40000"/>
                          <a:lumOff val="6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40000"/>
                          <a:lumOff val="6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3800" dirty="0" smtClean="0">
                          <a:effectLst/>
                        </a:rPr>
                        <a:t>语文</a:t>
                      </a:r>
                      <a:endParaRPr lang="zh-CN" altLang="en-US" sz="3800" dirty="0">
                        <a:effectLst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6">
                          <a:lumMod val="40000"/>
                          <a:lumOff val="6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40000"/>
                          <a:lumOff val="6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3800" dirty="0" smtClean="0">
                          <a:effectLst/>
                        </a:rPr>
                        <a:t>英语</a:t>
                      </a:r>
                      <a:endParaRPr lang="zh-CN" altLang="en-US" sz="3800" dirty="0">
                        <a:effectLst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6">
                          <a:lumMod val="40000"/>
                          <a:lumOff val="6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40000"/>
                          <a:lumOff val="6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3800">
                          <a:effectLst/>
                        </a:rPr>
                        <a:t>　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6">
                          <a:lumMod val="40000"/>
                          <a:lumOff val="6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40000"/>
                          <a:lumOff val="6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809983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3800" b="1" dirty="0">
                          <a:effectLst/>
                        </a:rPr>
                        <a:t>上午三节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6">
                          <a:lumMod val="40000"/>
                          <a:lumOff val="6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40000"/>
                          <a:lumOff val="6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3800" dirty="0" smtClean="0">
                          <a:effectLst/>
                        </a:rPr>
                        <a:t>外教</a:t>
                      </a:r>
                      <a:endParaRPr lang="zh-CN" altLang="en-US" sz="3800" dirty="0">
                        <a:effectLst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6">
                          <a:lumMod val="40000"/>
                          <a:lumOff val="6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40000"/>
                          <a:lumOff val="6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3800" dirty="0" smtClean="0">
                          <a:effectLst/>
                        </a:rPr>
                        <a:t>数学</a:t>
                      </a:r>
                      <a:endParaRPr lang="zh-CN" altLang="en-US" sz="3800" dirty="0">
                        <a:effectLst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6">
                          <a:lumMod val="40000"/>
                          <a:lumOff val="6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40000"/>
                          <a:lumOff val="6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3800" dirty="0" smtClean="0">
                          <a:effectLst/>
                        </a:rPr>
                        <a:t>音乐</a:t>
                      </a:r>
                      <a:endParaRPr lang="zh-CN" altLang="en-US" sz="3800" dirty="0">
                        <a:effectLst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6">
                          <a:lumMod val="40000"/>
                          <a:lumOff val="6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40000"/>
                          <a:lumOff val="6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3800" dirty="0" smtClean="0">
                          <a:effectLst/>
                        </a:rPr>
                        <a:t>语文</a:t>
                      </a:r>
                      <a:endParaRPr lang="zh-CN" altLang="en-US" sz="3800" dirty="0">
                        <a:effectLst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6">
                          <a:lumMod val="40000"/>
                          <a:lumOff val="6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40000"/>
                          <a:lumOff val="6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3800" dirty="0" smtClean="0">
                          <a:effectLst/>
                        </a:rPr>
                        <a:t>数学</a:t>
                      </a:r>
                      <a:endParaRPr lang="zh-CN" altLang="en-US" sz="3800" dirty="0">
                        <a:effectLst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6">
                          <a:lumMod val="40000"/>
                          <a:lumOff val="6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40000"/>
                          <a:lumOff val="6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3800">
                          <a:effectLst/>
                        </a:rPr>
                        <a:t>　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6">
                          <a:lumMod val="40000"/>
                          <a:lumOff val="6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40000"/>
                          <a:lumOff val="6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809983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3800" b="1" dirty="0">
                          <a:effectLst/>
                        </a:rPr>
                        <a:t>上午四节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6">
                          <a:lumMod val="40000"/>
                          <a:lumOff val="6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40000"/>
                          <a:lumOff val="6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3800" dirty="0" smtClean="0">
                          <a:effectLst/>
                        </a:rPr>
                        <a:t>语文</a:t>
                      </a:r>
                      <a:endParaRPr lang="zh-CN" altLang="en-US" sz="3800" dirty="0">
                        <a:effectLst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6">
                          <a:lumMod val="40000"/>
                          <a:lumOff val="6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40000"/>
                          <a:lumOff val="6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3800" dirty="0" smtClean="0">
                          <a:effectLst/>
                        </a:rPr>
                        <a:t>武术</a:t>
                      </a:r>
                      <a:endParaRPr lang="zh-CN" altLang="en-US" sz="3800" dirty="0">
                        <a:effectLst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6">
                          <a:lumMod val="40000"/>
                          <a:lumOff val="6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40000"/>
                          <a:lumOff val="6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3800" dirty="0" smtClean="0">
                          <a:effectLst/>
                        </a:rPr>
                        <a:t>英语</a:t>
                      </a:r>
                      <a:endParaRPr lang="zh-CN" altLang="en-US" sz="3800" dirty="0">
                        <a:effectLst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6">
                          <a:lumMod val="40000"/>
                          <a:lumOff val="6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40000"/>
                          <a:lumOff val="6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3800" dirty="0" smtClean="0">
                          <a:effectLst/>
                        </a:rPr>
                        <a:t>体健</a:t>
                      </a:r>
                      <a:endParaRPr lang="zh-CN" altLang="en-US" sz="3800" dirty="0">
                        <a:effectLst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6">
                          <a:lumMod val="40000"/>
                          <a:lumOff val="6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40000"/>
                          <a:lumOff val="6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3800" dirty="0" smtClean="0">
                          <a:effectLst/>
                        </a:rPr>
                        <a:t>道法</a:t>
                      </a:r>
                      <a:endParaRPr lang="zh-CN" altLang="en-US" sz="3800" dirty="0">
                        <a:effectLst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6">
                          <a:lumMod val="40000"/>
                          <a:lumOff val="6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40000"/>
                          <a:lumOff val="6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3800" dirty="0">
                          <a:effectLst/>
                        </a:rPr>
                        <a:t>　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6">
                          <a:lumMod val="40000"/>
                          <a:lumOff val="6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40000"/>
                          <a:lumOff val="6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809983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3800" b="1" dirty="0" smtClean="0">
                          <a:effectLst/>
                        </a:rPr>
                        <a:t>中午</a:t>
                      </a:r>
                      <a:endParaRPr lang="zh-CN" altLang="en-US" sz="3800" b="1" dirty="0">
                        <a:effectLst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6">
                          <a:lumMod val="40000"/>
                          <a:lumOff val="6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40000"/>
                          <a:lumOff val="6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3800" dirty="0">
                        <a:effectLst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6">
                          <a:lumMod val="40000"/>
                          <a:lumOff val="6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40000"/>
                          <a:lumOff val="6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3800" dirty="0">
                        <a:effectLst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6">
                          <a:lumMod val="40000"/>
                          <a:lumOff val="6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40000"/>
                          <a:lumOff val="6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3800" dirty="0">
                        <a:effectLst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6">
                          <a:lumMod val="40000"/>
                          <a:lumOff val="6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40000"/>
                          <a:lumOff val="6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3800" dirty="0">
                        <a:effectLst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6">
                          <a:lumMod val="40000"/>
                          <a:lumOff val="6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40000"/>
                          <a:lumOff val="6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3800" dirty="0">
                        <a:effectLst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6">
                          <a:lumMod val="40000"/>
                          <a:lumOff val="6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40000"/>
                          <a:lumOff val="6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3800" dirty="0">
                        <a:effectLst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6">
                          <a:lumMod val="40000"/>
                          <a:lumOff val="6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40000"/>
                          <a:lumOff val="6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809983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3800" b="1" dirty="0">
                          <a:effectLst/>
                        </a:rPr>
                        <a:t>下午一节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6">
                          <a:lumMod val="40000"/>
                          <a:lumOff val="6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40000"/>
                          <a:lumOff val="6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3800" dirty="0" smtClean="0">
                          <a:effectLst/>
                        </a:rPr>
                        <a:t>美术</a:t>
                      </a:r>
                      <a:endParaRPr lang="zh-CN" altLang="en-US" sz="3800" dirty="0">
                        <a:effectLst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6">
                          <a:lumMod val="40000"/>
                          <a:lumOff val="6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40000"/>
                          <a:lumOff val="6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3800" dirty="0" smtClean="0">
                          <a:effectLst/>
                        </a:rPr>
                        <a:t>科学</a:t>
                      </a:r>
                      <a:endParaRPr lang="zh-CN" altLang="en-US" sz="3800" dirty="0">
                        <a:effectLst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6">
                          <a:lumMod val="40000"/>
                          <a:lumOff val="6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40000"/>
                          <a:lumOff val="6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3800" dirty="0" smtClean="0">
                          <a:effectLst/>
                        </a:rPr>
                        <a:t>数学</a:t>
                      </a:r>
                      <a:endParaRPr lang="zh-CN" altLang="en-US" sz="3800" dirty="0">
                        <a:effectLst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6">
                          <a:lumMod val="40000"/>
                          <a:lumOff val="6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40000"/>
                          <a:lumOff val="6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3800" dirty="0" smtClean="0">
                          <a:effectLst/>
                        </a:rPr>
                        <a:t>英语</a:t>
                      </a:r>
                      <a:endParaRPr lang="zh-CN" altLang="en-US" sz="3800" dirty="0">
                        <a:effectLst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6">
                          <a:lumMod val="40000"/>
                          <a:lumOff val="6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40000"/>
                          <a:lumOff val="6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3800" dirty="0" smtClean="0">
                          <a:effectLst/>
                        </a:rPr>
                        <a:t>音乐</a:t>
                      </a:r>
                      <a:endParaRPr lang="zh-CN" altLang="en-US" sz="3800" dirty="0">
                        <a:effectLst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6">
                          <a:lumMod val="40000"/>
                          <a:lumOff val="6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40000"/>
                          <a:lumOff val="6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3800">
                          <a:effectLst/>
                        </a:rPr>
                        <a:t>　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6">
                          <a:lumMod val="40000"/>
                          <a:lumOff val="6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40000"/>
                          <a:lumOff val="6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809983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3800" b="1" dirty="0">
                          <a:effectLst/>
                        </a:rPr>
                        <a:t>下午二节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6">
                          <a:lumMod val="40000"/>
                          <a:lumOff val="6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40000"/>
                          <a:lumOff val="6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3800" dirty="0" smtClean="0">
                          <a:effectLst/>
                        </a:rPr>
                        <a:t>体健</a:t>
                      </a:r>
                      <a:endParaRPr lang="zh-CN" altLang="en-US" sz="3800" dirty="0">
                        <a:effectLst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6">
                          <a:lumMod val="40000"/>
                          <a:lumOff val="6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40000"/>
                          <a:lumOff val="6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3800" dirty="0" smtClean="0">
                          <a:effectLst/>
                        </a:rPr>
                        <a:t>美术</a:t>
                      </a:r>
                      <a:endParaRPr lang="zh-CN" altLang="en-US" sz="3800" dirty="0">
                        <a:effectLst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6">
                          <a:lumMod val="40000"/>
                          <a:lumOff val="6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40000"/>
                          <a:lumOff val="6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3800" dirty="0" smtClean="0">
                          <a:effectLst/>
                        </a:rPr>
                        <a:t>体健</a:t>
                      </a:r>
                      <a:endParaRPr lang="zh-CN" altLang="en-US" sz="3800" dirty="0">
                        <a:effectLst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6">
                          <a:lumMod val="40000"/>
                          <a:lumOff val="6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40000"/>
                          <a:lumOff val="6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3800" dirty="0" smtClean="0">
                          <a:effectLst/>
                        </a:rPr>
                        <a:t>班队</a:t>
                      </a:r>
                      <a:endParaRPr lang="zh-CN" altLang="en-US" sz="3800" dirty="0">
                        <a:effectLst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6">
                          <a:lumMod val="40000"/>
                          <a:lumOff val="6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40000"/>
                          <a:lumOff val="6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3800" dirty="0" smtClean="0">
                          <a:effectLst/>
                        </a:rPr>
                        <a:t>微机</a:t>
                      </a:r>
                      <a:endParaRPr lang="zh-CN" altLang="en-US" sz="3800" dirty="0">
                        <a:effectLst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6">
                          <a:lumMod val="40000"/>
                          <a:lumOff val="6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40000"/>
                          <a:lumOff val="6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3800">
                          <a:effectLst/>
                        </a:rPr>
                        <a:t>　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6">
                          <a:lumMod val="40000"/>
                          <a:lumOff val="6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40000"/>
                          <a:lumOff val="6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809983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3800" b="1" dirty="0">
                          <a:effectLst/>
                        </a:rPr>
                        <a:t>下午三节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6">
                          <a:lumMod val="40000"/>
                          <a:lumOff val="6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40000"/>
                          <a:lumOff val="6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3800" dirty="0" smtClean="0">
                          <a:effectLst/>
                        </a:rPr>
                        <a:t>数体</a:t>
                      </a:r>
                      <a:endParaRPr lang="zh-CN" altLang="en-US" sz="3800" dirty="0">
                        <a:effectLst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6">
                          <a:lumMod val="40000"/>
                          <a:lumOff val="6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40000"/>
                          <a:lumOff val="6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3800" dirty="0" smtClean="0">
                          <a:effectLst/>
                        </a:rPr>
                        <a:t>活动</a:t>
                      </a:r>
                      <a:endParaRPr lang="zh-CN" altLang="en-US" sz="3800" dirty="0">
                        <a:effectLst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6">
                          <a:lumMod val="40000"/>
                          <a:lumOff val="6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40000"/>
                          <a:lumOff val="6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3800" dirty="0" smtClean="0">
                          <a:effectLst/>
                        </a:rPr>
                        <a:t>道法</a:t>
                      </a:r>
                      <a:endParaRPr lang="zh-CN" altLang="en-US" sz="3800" dirty="0">
                        <a:effectLst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6">
                          <a:lumMod val="40000"/>
                          <a:lumOff val="6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40000"/>
                          <a:lumOff val="6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3800" dirty="0" smtClean="0">
                          <a:effectLst/>
                        </a:rPr>
                        <a:t>活动</a:t>
                      </a:r>
                      <a:endParaRPr lang="zh-CN" altLang="en-US" sz="3800" dirty="0">
                        <a:effectLst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6">
                          <a:lumMod val="40000"/>
                          <a:lumOff val="6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40000"/>
                          <a:lumOff val="6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3800" dirty="0" smtClean="0">
                          <a:effectLst/>
                        </a:rPr>
                        <a:t>综实</a:t>
                      </a:r>
                      <a:endParaRPr lang="zh-CN" altLang="en-US" sz="3800" dirty="0">
                        <a:effectLst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6">
                          <a:lumMod val="40000"/>
                          <a:lumOff val="6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40000"/>
                          <a:lumOff val="6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3800">
                          <a:effectLst/>
                        </a:rPr>
                        <a:t>　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6">
                          <a:lumMod val="40000"/>
                          <a:lumOff val="6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40000"/>
                          <a:lumOff val="6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809983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3800" b="1" dirty="0">
                          <a:effectLst/>
                        </a:rPr>
                        <a:t>下午四节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6">
                          <a:lumMod val="40000"/>
                          <a:lumOff val="6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40000"/>
                          <a:lumOff val="6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3800" dirty="0" smtClean="0">
                          <a:effectLst/>
                        </a:rPr>
                        <a:t>国学</a:t>
                      </a:r>
                      <a:endParaRPr lang="zh-CN" altLang="en-US" sz="3800" dirty="0">
                        <a:effectLst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6">
                          <a:lumMod val="40000"/>
                          <a:lumOff val="6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40000"/>
                          <a:lumOff val="6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3800" dirty="0" smtClean="0">
                          <a:effectLst/>
                        </a:rPr>
                        <a:t>活动</a:t>
                      </a:r>
                      <a:endParaRPr lang="zh-CN" altLang="en-US" sz="3800" dirty="0">
                        <a:effectLst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6">
                          <a:lumMod val="40000"/>
                          <a:lumOff val="6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40000"/>
                          <a:lumOff val="6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3800" dirty="0" smtClean="0">
                          <a:effectLst/>
                        </a:rPr>
                        <a:t>活动</a:t>
                      </a:r>
                      <a:endParaRPr lang="zh-CN" altLang="en-US" sz="3800" dirty="0">
                        <a:effectLst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6">
                          <a:lumMod val="40000"/>
                          <a:lumOff val="6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40000"/>
                          <a:lumOff val="6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3800" dirty="0" smtClean="0">
                          <a:effectLst/>
                        </a:rPr>
                        <a:t>活动</a:t>
                      </a:r>
                      <a:endParaRPr lang="zh-CN" altLang="en-US" sz="3800" dirty="0">
                        <a:effectLst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6">
                          <a:lumMod val="40000"/>
                          <a:lumOff val="6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40000"/>
                          <a:lumOff val="6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3800" dirty="0">
                        <a:effectLst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6">
                          <a:lumMod val="40000"/>
                          <a:lumOff val="6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40000"/>
                          <a:lumOff val="6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3800">
                          <a:effectLst/>
                        </a:rPr>
                        <a:t>　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6">
                          <a:lumMod val="40000"/>
                          <a:lumOff val="6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40000"/>
                          <a:lumOff val="6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809983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3800" b="1" dirty="0">
                          <a:effectLst/>
                        </a:rPr>
                        <a:t>课外活动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6">
                          <a:lumMod val="40000"/>
                          <a:lumOff val="6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40000"/>
                          <a:lumOff val="6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6">
                  <a:txBody>
                    <a:bodyPr/>
                    <a:lstStyle/>
                    <a:p>
                      <a:pPr algn="ctr"/>
                      <a:r>
                        <a:rPr lang="zh-CN" altLang="en-US" sz="3800" dirty="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6">
                          <a:lumMod val="40000"/>
                          <a:lumOff val="6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40000"/>
                          <a:lumOff val="6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</a:tr>
              <a:tr h="809983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3800" b="1" dirty="0">
                          <a:effectLst/>
                        </a:rPr>
                        <a:t>晚上一节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6">
                          <a:lumMod val="40000"/>
                          <a:lumOff val="6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40000"/>
                          <a:lumOff val="6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3800" dirty="0" smtClean="0">
                          <a:effectLst/>
                        </a:rPr>
                        <a:t>吟诵</a:t>
                      </a:r>
                      <a:endParaRPr lang="zh-CN" altLang="en-US" sz="3800" dirty="0">
                        <a:effectLst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6">
                          <a:lumMod val="40000"/>
                          <a:lumOff val="6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40000"/>
                          <a:lumOff val="6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3800" dirty="0" smtClean="0">
                          <a:effectLst/>
                        </a:rPr>
                        <a:t>修身</a:t>
                      </a:r>
                      <a:endParaRPr lang="zh-CN" altLang="en-US" sz="3800" dirty="0">
                        <a:effectLst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6">
                          <a:lumMod val="40000"/>
                          <a:lumOff val="6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40000"/>
                          <a:lumOff val="6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3800" dirty="0" smtClean="0">
                          <a:effectLst/>
                        </a:rPr>
                        <a:t>安全</a:t>
                      </a:r>
                      <a:endParaRPr lang="zh-CN" altLang="en-US" sz="3800" dirty="0">
                        <a:effectLst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6">
                          <a:lumMod val="40000"/>
                          <a:lumOff val="6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40000"/>
                          <a:lumOff val="6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3800" dirty="0" smtClean="0">
                          <a:effectLst/>
                        </a:rPr>
                        <a:t>修身</a:t>
                      </a:r>
                      <a:endParaRPr lang="zh-CN" altLang="en-US" sz="3800" dirty="0">
                        <a:effectLst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6">
                          <a:lumMod val="40000"/>
                          <a:lumOff val="6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40000"/>
                          <a:lumOff val="6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3800" dirty="0">
                          <a:effectLst/>
                        </a:rPr>
                        <a:t>　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6">
                          <a:lumMod val="40000"/>
                          <a:lumOff val="6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40000"/>
                          <a:lumOff val="6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3800" dirty="0">
                        <a:effectLst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6">
                          <a:lumMod val="40000"/>
                          <a:lumOff val="6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40000"/>
                          <a:lumOff val="6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809983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3800" b="1" dirty="0">
                          <a:effectLst/>
                        </a:rPr>
                        <a:t>晚上二节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6">
                          <a:lumMod val="40000"/>
                          <a:lumOff val="6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40000"/>
                          <a:lumOff val="6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3800" dirty="0" smtClean="0">
                          <a:effectLst/>
                        </a:rPr>
                        <a:t>语自</a:t>
                      </a:r>
                      <a:endParaRPr lang="zh-CN" altLang="en-US" sz="3800" dirty="0">
                        <a:effectLst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6">
                          <a:lumMod val="40000"/>
                          <a:lumOff val="6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40000"/>
                          <a:lumOff val="6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3800" dirty="0" smtClean="0">
                          <a:effectLst/>
                        </a:rPr>
                        <a:t>数自</a:t>
                      </a:r>
                      <a:endParaRPr lang="zh-CN" altLang="en-US" sz="3800" dirty="0">
                        <a:effectLst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6">
                          <a:lumMod val="40000"/>
                          <a:lumOff val="6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40000"/>
                          <a:lumOff val="6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3800" dirty="0" smtClean="0">
                          <a:effectLst/>
                        </a:rPr>
                        <a:t>语自</a:t>
                      </a:r>
                      <a:endParaRPr lang="zh-CN" altLang="en-US" sz="3800" dirty="0">
                        <a:effectLst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6">
                          <a:lumMod val="40000"/>
                          <a:lumOff val="6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40000"/>
                          <a:lumOff val="6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3800" dirty="0" smtClean="0">
                          <a:effectLst/>
                        </a:rPr>
                        <a:t>数自</a:t>
                      </a:r>
                      <a:endParaRPr lang="zh-CN" altLang="en-US" sz="3800" dirty="0">
                        <a:effectLst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6">
                          <a:lumMod val="40000"/>
                          <a:lumOff val="6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40000"/>
                          <a:lumOff val="6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3800">
                          <a:effectLst/>
                        </a:rPr>
                        <a:t>　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6">
                          <a:lumMod val="40000"/>
                          <a:lumOff val="6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40000"/>
                          <a:lumOff val="6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3800" dirty="0">
                        <a:effectLst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6">
                          <a:lumMod val="40000"/>
                          <a:lumOff val="6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40000"/>
                          <a:lumOff val="6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809983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3800" b="1" dirty="0">
                          <a:effectLst/>
                        </a:rPr>
                        <a:t>晚上三节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6">
                          <a:lumMod val="40000"/>
                          <a:lumOff val="6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40000"/>
                          <a:lumOff val="6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3800" dirty="0" smtClean="0">
                          <a:effectLst/>
                        </a:rPr>
                        <a:t>新闻</a:t>
                      </a:r>
                      <a:endParaRPr lang="zh-CN" altLang="en-US" sz="3800" dirty="0">
                        <a:effectLst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6">
                          <a:lumMod val="40000"/>
                          <a:lumOff val="6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40000"/>
                          <a:lumOff val="6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3800" dirty="0" smtClean="0">
                          <a:effectLst/>
                        </a:rPr>
                        <a:t>新闻</a:t>
                      </a:r>
                      <a:endParaRPr lang="zh-CN" altLang="en-US" sz="3800" dirty="0">
                        <a:effectLst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6">
                          <a:lumMod val="40000"/>
                          <a:lumOff val="6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40000"/>
                          <a:lumOff val="6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3800" dirty="0" smtClean="0">
                          <a:effectLst/>
                        </a:rPr>
                        <a:t>新闻</a:t>
                      </a:r>
                      <a:endParaRPr lang="zh-CN" altLang="en-US" sz="3800" dirty="0">
                        <a:effectLst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6">
                          <a:lumMod val="40000"/>
                          <a:lumOff val="6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40000"/>
                          <a:lumOff val="6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3800" dirty="0" smtClean="0">
                          <a:effectLst/>
                        </a:rPr>
                        <a:t>新闻</a:t>
                      </a:r>
                      <a:endParaRPr lang="zh-CN" altLang="en-US" sz="3800" dirty="0">
                        <a:effectLst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6">
                          <a:lumMod val="40000"/>
                          <a:lumOff val="6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40000"/>
                          <a:lumOff val="6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3800" dirty="0">
                          <a:effectLst/>
                        </a:rPr>
                        <a:t>　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6">
                          <a:lumMod val="40000"/>
                          <a:lumOff val="6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40000"/>
                          <a:lumOff val="6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3800" dirty="0">
                        <a:effectLst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6">
                          <a:lumMod val="40000"/>
                          <a:lumOff val="6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40000"/>
                          <a:lumOff val="6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810254">
                <a:tc>
                  <a:txBody>
                    <a:bodyPr/>
                    <a:lstStyle/>
                    <a:p>
                      <a:pPr marL="0" marR="0" lvl="0" indent="0" algn="ctr" defTabSz="172794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3800" b="1" dirty="0" smtClean="0">
                          <a:effectLst/>
                        </a:rPr>
                        <a:t>晚上四节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6">
                          <a:lumMod val="40000"/>
                          <a:lumOff val="6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3800" dirty="0" smtClean="0">
                          <a:effectLst/>
                        </a:rPr>
                        <a:t>英自</a:t>
                      </a:r>
                      <a:endParaRPr lang="zh-CN" altLang="en-US" sz="3800" dirty="0">
                        <a:effectLst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6">
                          <a:lumMod val="40000"/>
                          <a:lumOff val="6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3800" dirty="0" smtClean="0">
                          <a:effectLst/>
                        </a:rPr>
                        <a:t>英自</a:t>
                      </a:r>
                      <a:endParaRPr lang="zh-CN" altLang="en-US" sz="3800" dirty="0">
                        <a:effectLst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6">
                          <a:lumMod val="40000"/>
                          <a:lumOff val="6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3800" dirty="0" smtClean="0">
                          <a:effectLst/>
                        </a:rPr>
                        <a:t>数自</a:t>
                      </a:r>
                      <a:endParaRPr lang="zh-CN" altLang="en-US" sz="3800" dirty="0">
                        <a:effectLst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6">
                          <a:lumMod val="40000"/>
                          <a:lumOff val="6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3800" dirty="0" smtClean="0">
                          <a:effectLst/>
                        </a:rPr>
                        <a:t>语自</a:t>
                      </a:r>
                      <a:endParaRPr lang="zh-CN" altLang="en-US" sz="3800" dirty="0">
                        <a:effectLst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6">
                          <a:lumMod val="40000"/>
                          <a:lumOff val="6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3800" dirty="0">
                        <a:effectLst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6">
                          <a:lumMod val="40000"/>
                          <a:lumOff val="6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3800" dirty="0">
                        <a:effectLst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6">
                          <a:lumMod val="40000"/>
                          <a:lumOff val="6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994311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Office 主题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296</TotalTime>
  <Words>126</Words>
  <Application>Microsoft Office PowerPoint</Application>
  <PresentationFormat>自定义</PresentationFormat>
  <Paragraphs>95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6" baseType="lpstr">
      <vt:lpstr>宋体</vt:lpstr>
      <vt:lpstr>Arial</vt:lpstr>
      <vt:lpstr>Calibri</vt:lpstr>
      <vt:lpstr>Calibri Light</vt:lpstr>
      <vt:lpstr>Office 主题</vt:lpstr>
      <vt:lpstr>PowerPoint 演示文稿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Windows</dc:creator>
  <cp:lastModifiedBy>Windows</cp:lastModifiedBy>
  <cp:revision>7</cp:revision>
  <dcterms:created xsi:type="dcterms:W3CDTF">2018-08-07T06:39:04Z</dcterms:created>
  <dcterms:modified xsi:type="dcterms:W3CDTF">2019-12-25T07:37:40Z</dcterms:modified>
</cp:coreProperties>
</file>